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Sniglet" panose="020B0604020202020204" charset="0"/>
      <p:regular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Administrator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Create</a:t>
            </a:r>
            <a:r>
              <a:rPr lang="es-ES" sz="3000" dirty="0" smtClean="0"/>
              <a:t> new </a:t>
            </a:r>
            <a:r>
              <a:rPr lang="es-ES" sz="3000" dirty="0" err="1" smtClean="0"/>
              <a:t>Schools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School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Manage</a:t>
            </a:r>
            <a:r>
              <a:rPr lang="es-ES" sz="3000" dirty="0" smtClean="0"/>
              <a:t> </a:t>
            </a:r>
            <a:r>
              <a:rPr lang="es-ES" sz="3000" dirty="0" err="1" smtClean="0"/>
              <a:t>users</a:t>
            </a:r>
            <a:r>
              <a:rPr lang="es-ES" sz="3000" dirty="0" smtClean="0"/>
              <a:t> and </a:t>
            </a:r>
            <a:r>
              <a:rPr lang="es-ES" sz="3000" dirty="0" err="1" smtClean="0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Teacher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Put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Student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Take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912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Strengths</a:t>
            </a:r>
            <a:r>
              <a:rPr lang="es-ES" sz="3000" dirty="0" smtClean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</a:t>
            </a:r>
            <a:r>
              <a:rPr lang="es-ES" sz="3600" dirty="0" smtClean="0"/>
              <a:t> </a:t>
            </a:r>
            <a:r>
              <a:rPr lang="es-ES" sz="3600" dirty="0" err="1" smtClean="0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and </a:t>
            </a:r>
            <a:r>
              <a:rPr lang="es-ES" sz="3600" dirty="0" err="1" smtClean="0"/>
              <a:t>costs</a:t>
            </a:r>
            <a:endParaRPr lang="es-ES" sz="3600" dirty="0" smtClean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Weaknesses</a:t>
            </a:r>
            <a:r>
              <a:rPr lang="es-ES" sz="3000" dirty="0" smtClean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Oportunities</a:t>
            </a:r>
            <a:r>
              <a:rPr lang="es-ES" sz="3000" dirty="0" smtClean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Threats</a:t>
            </a:r>
            <a:r>
              <a:rPr lang="es-ES" sz="3000" dirty="0" smtClean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132856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SCRUM: </a:t>
            </a:r>
            <a:r>
              <a:rPr lang="es-ES" sz="3000" dirty="0" err="1" smtClean="0"/>
              <a:t>Three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Sprint 1: 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1: </a:t>
            </a:r>
            <a:r>
              <a:rPr lang="es-ES" sz="3000" dirty="0" err="1" smtClean="0"/>
              <a:t>CRUDs</a:t>
            </a:r>
            <a:r>
              <a:rPr lang="es-ES" sz="3000" dirty="0" smtClean="0"/>
              <a:t> and </a:t>
            </a:r>
            <a:r>
              <a:rPr lang="es-ES" sz="3000" dirty="0" err="1" smtClean="0"/>
              <a:t>Main</a:t>
            </a:r>
            <a:r>
              <a:rPr lang="es-ES" sz="3000" dirty="0" smtClean="0"/>
              <a:t> Page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2: </a:t>
            </a:r>
            <a:r>
              <a:rPr lang="es-ES" sz="3000" dirty="0" err="1" smtClean="0"/>
              <a:t>Uploading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Future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Technology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Is </a:t>
            </a:r>
            <a:r>
              <a:rPr lang="es-ES" sz="6000" dirty="0" err="1" smtClean="0"/>
              <a:t>it</a:t>
            </a:r>
            <a:r>
              <a:rPr lang="es-ES" sz="6000" dirty="0" smtClean="0"/>
              <a:t> </a:t>
            </a:r>
            <a:r>
              <a:rPr lang="es-ES" sz="6000" dirty="0" err="1" smtClean="0"/>
              <a:t>worth</a:t>
            </a:r>
            <a:r>
              <a:rPr lang="es-ES" sz="6000" dirty="0" smtClean="0"/>
              <a:t> </a:t>
            </a:r>
            <a:r>
              <a:rPr lang="es-ES" sz="6000" dirty="0" err="1" smtClean="0"/>
              <a:t>it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Related</a:t>
            </a:r>
            <a:r>
              <a:rPr lang="es-ES" sz="3000" dirty="0" smtClean="0"/>
              <a:t> to </a:t>
            </a:r>
            <a:r>
              <a:rPr lang="es-ES" sz="3000" dirty="0" err="1" smtClean="0"/>
              <a:t>teaching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1" name="Picture 7" descr="C:\Users\ALVARO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88632" cy="41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074" name="Picture 2" descr="C:\Users\ALVARO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58525"/>
            <a:ext cx="5544616" cy="37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Want</a:t>
            </a:r>
            <a:r>
              <a:rPr lang="es-ES" sz="3000" dirty="0" smtClean="0"/>
              <a:t> a </a:t>
            </a:r>
            <a:r>
              <a:rPr lang="es-ES" sz="3000" dirty="0" err="1" smtClean="0"/>
              <a:t>tool</a:t>
            </a:r>
            <a:r>
              <a:rPr lang="es-ES" sz="3000" dirty="0" smtClean="0"/>
              <a:t> </a:t>
            </a: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r>
              <a:rPr lang="es-ES" sz="3000" dirty="0" smtClean="0"/>
              <a:t> at </a:t>
            </a:r>
            <a:r>
              <a:rPr lang="es-ES" sz="3000" dirty="0" err="1" smtClean="0"/>
              <a:t>school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4098" name="Picture 2" descr="C:\Users\ALVAR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588618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VARO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2276872"/>
            <a:ext cx="799288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Would</a:t>
            </a:r>
            <a:r>
              <a:rPr lang="es-ES" sz="3000" dirty="0" smtClean="0"/>
              <a:t> use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tool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students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5123" name="Picture 3" descr="C:\Users\ALVARO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69" y="2660674"/>
            <a:ext cx="5400600" cy="409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 smtClean="0"/>
              <a:t>How</a:t>
            </a:r>
            <a:r>
              <a:rPr lang="es-ES" sz="6000" dirty="0" smtClean="0"/>
              <a:t> </a:t>
            </a:r>
            <a:r>
              <a:rPr lang="es-ES" sz="6000" dirty="0" err="1" smtClean="0"/>
              <a:t>much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Direct Costs: 3721,4 €/m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Indirect Costs: 20,5 €/m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 smtClean="0"/>
              <a:t>Amortizations</a:t>
            </a:r>
            <a:r>
              <a:rPr lang="es-ES" sz="4000" dirty="0" smtClean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</a:t>
            </a:r>
            <a:r>
              <a:rPr lang="en" sz="5700" dirty="0" smtClean="0"/>
              <a:t>2162,08 €</a:t>
            </a:r>
            <a:endParaRPr lang="en" sz="57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4540,52 €/m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 smtClean="0"/>
              <a:t>Green</a:t>
            </a:r>
            <a:endParaRPr sz="3000" b="1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60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200€/y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 smtClean="0"/>
              <a:t>Blue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15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200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550€/y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 err="1" smtClean="0"/>
              <a:t>Yellow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25 </a:t>
            </a:r>
            <a:r>
              <a:rPr lang="es-ES" sz="3000" dirty="0" err="1" smtClean="0"/>
              <a:t>subjects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500 </a:t>
            </a:r>
            <a:r>
              <a:rPr lang="es-ES" sz="3000" dirty="0" err="1" smtClean="0"/>
              <a:t>users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700€/y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sp>
        <p:nvSpPr>
          <p:cNvPr id="7" name="Shape 571"/>
          <p:cNvSpPr txBox="1">
            <a:spLocks/>
          </p:cNvSpPr>
          <p:nvPr/>
        </p:nvSpPr>
        <p:spPr>
          <a:xfrm>
            <a:off x="2843808" y="4077072"/>
            <a:ext cx="209790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3000" b="1" dirty="0" smtClean="0"/>
              <a:t>Red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40 subjects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800 users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1100€/y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Miguel Ángel Baños Carretón: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 smtClean="0"/>
              <a:t>You </a:t>
            </a:r>
            <a:r>
              <a:rPr lang="en" sz="4200" dirty="0"/>
              <a:t>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 smtClean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Andrés Fernández </a:t>
            </a:r>
            <a:r>
              <a:rPr lang="es-ES" sz="3000" dirty="0" err="1" smtClean="0"/>
              <a:t>Alés</a:t>
            </a:r>
            <a:r>
              <a:rPr lang="es-ES" sz="3000" dirty="0" smtClean="0"/>
              <a:t>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Alejandro Garrido Resina: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 smtClean="0"/>
              <a:t>Alejandro Román </a:t>
            </a:r>
            <a:r>
              <a:rPr lang="es-ES" sz="3000" dirty="0"/>
              <a:t>Rodríguez</a:t>
            </a:r>
            <a:r>
              <a:rPr lang="es-ES" sz="3000" dirty="0" smtClean="0"/>
              <a:t>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 smtClean="0"/>
              <a:t>     Project </a:t>
            </a:r>
            <a:r>
              <a:rPr lang="es-ES" sz="3000" dirty="0"/>
              <a:t>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Sánchez López: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</a:t>
            </a:r>
            <a:r>
              <a:rPr lang="es-ES" sz="3000" dirty="0" smtClean="0"/>
              <a:t>Sánchez: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ClimbCode:</a:t>
            </a:r>
          </a:p>
          <a:p>
            <a:pPr indent="-457200" algn="just"/>
            <a:r>
              <a:rPr lang="en" sz="3000" dirty="0" smtClean="0"/>
              <a:t>Platform for teachers and students</a:t>
            </a:r>
          </a:p>
          <a:p>
            <a:pPr indent="-457200" algn="just"/>
            <a:r>
              <a:rPr lang="en" sz="3000" dirty="0" smtClean="0"/>
              <a:t>Help to other subjects</a:t>
            </a:r>
          </a:p>
          <a:p>
            <a:pPr indent="-457200" algn="just"/>
            <a:r>
              <a:rPr lang="en" sz="3000" dirty="0" smtClean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Two</a:t>
            </a:r>
            <a:r>
              <a:rPr lang="es-ES" sz="3000" dirty="0" smtClean="0"/>
              <a:t> </a:t>
            </a:r>
            <a:r>
              <a:rPr lang="es-ES" sz="3000" dirty="0" smtClean="0"/>
              <a:t>in </a:t>
            </a:r>
            <a:r>
              <a:rPr lang="es-ES" sz="3000" dirty="0" err="1" smtClean="0"/>
              <a:t>one</a:t>
            </a:r>
            <a:r>
              <a:rPr lang="es-ES" sz="3000" dirty="0" smtClean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360</Words>
  <Application>Microsoft Office PowerPoint</Application>
  <PresentationFormat>Presentación en pantalla (4:3)</PresentationFormat>
  <Paragraphs>148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44</cp:revision>
  <dcterms:modified xsi:type="dcterms:W3CDTF">2018-03-01T16:19:15Z</dcterms:modified>
</cp:coreProperties>
</file>